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8" r:id="rId2"/>
    <p:sldId id="259" r:id="rId3"/>
    <p:sldId id="260" r:id="rId4"/>
    <p:sldId id="353" r:id="rId5"/>
    <p:sldId id="35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355" r:id="rId24"/>
    <p:sldId id="278" r:id="rId25"/>
    <p:sldId id="279" r:id="rId26"/>
    <p:sldId id="280" r:id="rId27"/>
    <p:sldId id="281" r:id="rId28"/>
    <p:sldId id="282" r:id="rId29"/>
    <p:sldId id="283" r:id="rId30"/>
    <p:sldId id="345" r:id="rId31"/>
    <p:sldId id="346" r:id="rId32"/>
    <p:sldId id="287" r:id="rId33"/>
    <p:sldId id="356" r:id="rId34"/>
    <p:sldId id="288" r:id="rId35"/>
    <p:sldId id="289" r:id="rId36"/>
    <p:sldId id="290" r:id="rId37"/>
    <p:sldId id="291" r:id="rId38"/>
    <p:sldId id="292" r:id="rId39"/>
    <p:sldId id="293" r:id="rId40"/>
    <p:sldId id="351" r:id="rId41"/>
    <p:sldId id="350" r:id="rId42"/>
    <p:sldId id="294" r:id="rId43"/>
    <p:sldId id="295" r:id="rId44"/>
    <p:sldId id="348" r:id="rId45"/>
    <p:sldId id="298" r:id="rId46"/>
    <p:sldId id="299" r:id="rId47"/>
    <p:sldId id="300" r:id="rId48"/>
    <p:sldId id="301" r:id="rId49"/>
    <p:sldId id="302" r:id="rId50"/>
    <p:sldId id="304" r:id="rId51"/>
    <p:sldId id="305" r:id="rId52"/>
    <p:sldId id="306" r:id="rId53"/>
    <p:sldId id="307" r:id="rId54"/>
    <p:sldId id="308" r:id="rId55"/>
    <p:sldId id="309" r:id="rId56"/>
    <p:sldId id="296" r:id="rId57"/>
    <p:sldId id="311" r:id="rId58"/>
    <p:sldId id="297" r:id="rId59"/>
    <p:sldId id="312" r:id="rId60"/>
    <p:sldId id="313" r:id="rId61"/>
    <p:sldId id="310" r:id="rId62"/>
    <p:sldId id="315" r:id="rId63"/>
    <p:sldId id="316" r:id="rId64"/>
    <p:sldId id="317" r:id="rId65"/>
    <p:sldId id="318" r:id="rId66"/>
    <p:sldId id="319" r:id="rId67"/>
    <p:sldId id="320" r:id="rId68"/>
    <p:sldId id="322" r:id="rId69"/>
    <p:sldId id="321" r:id="rId70"/>
    <p:sldId id="323" r:id="rId71"/>
    <p:sldId id="324" r:id="rId72"/>
    <p:sldId id="326" r:id="rId73"/>
    <p:sldId id="325" r:id="rId74"/>
    <p:sldId id="327" r:id="rId75"/>
    <p:sldId id="328" r:id="rId76"/>
    <p:sldId id="333" r:id="rId77"/>
    <p:sldId id="334" r:id="rId78"/>
    <p:sldId id="329" r:id="rId79"/>
    <p:sldId id="330" r:id="rId80"/>
    <p:sldId id="331" r:id="rId81"/>
    <p:sldId id="332" r:id="rId82"/>
    <p:sldId id="357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4" r:id="rId92"/>
    <p:sldId id="343" r:id="rId93"/>
    <p:sldId id="347" r:id="rId94"/>
    <p:sldId id="349" r:id="rId95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about frameworks like asp.net they already use dependency injection and have hooks you can use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Object-ori%C3%ABntatie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DependencyInjection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37E1A-4B28-424F-AEB4-8AB1FECA6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78FCC-C14D-4C85-B830-AE970905D1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18D-4A49-49C3-9F82-71148723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D3DE-9997-4193-B435-6DDDEAE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Object Model</a:t>
            </a:r>
          </a:p>
          <a:p>
            <a:r>
              <a:rPr lang="en-US" dirty="0"/>
              <a:t>1993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Wikipedia explanation:</a:t>
            </a:r>
            <a:endParaRPr lang="nl-NL" dirty="0"/>
          </a:p>
          <a:p>
            <a:pPr lvl="1"/>
            <a:r>
              <a:rPr lang="nl-NL" dirty="0"/>
              <a:t>De werking van COM-objecten is vergelijkbaar met die van objecten in een </a:t>
            </a:r>
            <a:r>
              <a:rPr lang="nl-NL" dirty="0">
                <a:hlinkClick r:id="rId2" tooltip="Object-oriëntatie"/>
              </a:rPr>
              <a:t>object-georiënteerde</a:t>
            </a:r>
            <a:r>
              <a:rPr lang="nl-NL" dirty="0"/>
              <a:t> programmeertaal. </a:t>
            </a:r>
            <a:r>
              <a:rPr lang="nl-NL" dirty="0">
                <a:highlight>
                  <a:srgbClr val="FFFF00"/>
                </a:highlight>
              </a:rPr>
              <a:t>Een COM-object bevat een interface, waarin gedefinieerd is welke hoofdfunctionaliteiten het COM-object heeft. Het gebruiken van het COM-object door andere objecten verloopt dan ook via de functies in de COM-interface. De interne werking van het COM-object blijft verborgen voor gebruikers</a:t>
            </a:r>
            <a:r>
              <a:rPr lang="nl-NL" dirty="0"/>
              <a:t>. Omdat de werking en het gebruik van COM-objecten zoveel lijkt op de manier van programmeren in een OO-taal, zijn COM-objecten ook goed te gebruiken in een dergelijke omgeving.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1 year @</a:t>
            </a:r>
            <a:r>
              <a:rPr lang="en-US" dirty="0" err="1"/>
              <a:t>Axxes</a:t>
            </a:r>
            <a:endParaRPr lang="en-US" dirty="0"/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bootstrapper.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pPr fontAlgn="base"/>
            <a:r>
              <a:rPr lang="en-US" dirty="0"/>
              <a:t>Works with a kernel instead of a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DI.Autofac</a:t>
            </a:r>
            <a:r>
              <a:rPr lang="en-US" dirty="0"/>
              <a:t>, </a:t>
            </a:r>
            <a:r>
              <a:rPr lang="en-US" dirty="0" err="1"/>
              <a:t>DI.CastleWindsor</a:t>
            </a:r>
            <a:r>
              <a:rPr lang="en-US" dirty="0"/>
              <a:t>, </a:t>
            </a:r>
            <a:r>
              <a:rPr lang="en-US" dirty="0" err="1"/>
              <a:t>DI.Ninject</a:t>
            </a:r>
            <a:r>
              <a:rPr lang="en-US" dirty="0"/>
              <a:t>, </a:t>
            </a:r>
            <a:r>
              <a:rPr lang="en-US" dirty="0" err="1"/>
              <a:t>DI.StructureMap</a:t>
            </a:r>
            <a:r>
              <a:rPr lang="en-US" dirty="0"/>
              <a:t>, </a:t>
            </a:r>
            <a:r>
              <a:rPr lang="en-US" dirty="0" err="1"/>
              <a:t>DI.Unity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7824B-4B0C-47C6-ACFF-8C24BDC381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BC1C7-E6EC-4D5B-83DF-6A3874DE71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55008"/>
              </p:ext>
            </p:extLst>
          </p:nvPr>
        </p:nvGraphicFramePr>
        <p:xfrm>
          <a:off x="1595891" y="3154681"/>
          <a:ext cx="8389552" cy="286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975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37199"/>
              </p:ext>
            </p:extLst>
          </p:nvPr>
        </p:nvGraphicFramePr>
        <p:xfrm>
          <a:off x="204186" y="3107759"/>
          <a:ext cx="11816180" cy="3408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 chaining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Encouraged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003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  <a:p>
            <a:pPr marL="342265" indent="-342265"/>
            <a:r>
              <a:rPr lang="en-US" dirty="0"/>
              <a:t>Just like cryptocurrencies ICO's you will have to dive into the </a:t>
            </a:r>
            <a:r>
              <a:rPr lang="en-US" dirty="0" err="1"/>
              <a:t>github</a:t>
            </a:r>
            <a:r>
              <a:rPr lang="en-US" dirty="0"/>
              <a:t> repo's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51185-03E1-478A-B7DE-91E3CD7C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instance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62F1-BC2B-41FA-953F-965E7234D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1975E-5B26-4CAB-A0E5-4B89E7966A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3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F83D5-F32A-4860-B4F2-199112842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Autowiring</a:t>
            </a:r>
            <a:r>
              <a:rPr lang="en-US" dirty="0"/>
              <a:t>, Vision event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88A69-5343-4F7B-A138-913B5BCB95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D2C49-F15E-45D1-8E5B-5169EFA5A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Gitlab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</a:t>
            </a:r>
            <a:r>
              <a:rPr lang="en-US"/>
              <a:t>core 2.2</a:t>
            </a:r>
            <a:endParaRPr lang="en-US" dirty="0"/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constructor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7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9A859-53C6-4BA1-A0D0-049DA05CC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post-construction resolve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1FEE0-5FC2-4C99-B46F-9062A68D7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CBAF1-DB1A-4915-BD01-E816ECB94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0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34F39-EF78-41CF-A7B6-9086F7E3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with </a:t>
            </a:r>
            <a:r>
              <a:rPr lang="en-US" dirty="0"/>
              <a:t>multiple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EC02-EBC3-40D3-BB0D-8FB60915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C1D7-2F19-41B5-8289-80DDA474D4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D47C4-405E-453A-A387-DB39418F2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specific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C162-D1B2-4EFA-8F59-A529CE4E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A4C4-BB55-4603-B38C-B33A95DA5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296-C5F0-41E0-ABA8-FA31FE0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47-001F-4BCE-8EA7-AF62772E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</a:t>
            </a:r>
            <a:r>
              <a:rPr lang="en-US" dirty="0" err="1"/>
              <a:t>ViewModel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Used to resolve dependencies injected into </a:t>
            </a:r>
            <a:r>
              <a:rPr lang="en-US" dirty="0" err="1"/>
              <a:t>ViewModels</a:t>
            </a:r>
            <a:endParaRPr lang="en-US" dirty="0"/>
          </a:p>
          <a:p>
            <a:pPr lvl="1"/>
            <a:r>
              <a:rPr lang="en-US" dirty="0"/>
              <a:t>Used to resolve nested </a:t>
            </a:r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/>
              <a:t>ViewModels</a:t>
            </a:r>
            <a:r>
              <a:rPr lang="en-US" dirty="0"/>
              <a:t> can be tested and test dependency implementations used</a:t>
            </a:r>
          </a:p>
          <a:p>
            <a:r>
              <a:rPr lang="en-US" dirty="0"/>
              <a:t>Registrations in the App class</a:t>
            </a:r>
          </a:p>
          <a:p>
            <a:r>
              <a:rPr lang="en-US" dirty="0"/>
              <a:t>Resolved in the </a:t>
            </a:r>
            <a:r>
              <a:rPr lang="en-US" dirty="0" err="1"/>
              <a:t>MainWindow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2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2FFE6-05DF-4C28-BC18-4D99A48C8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WPF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F48-9668-4077-970B-66B4D074D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12FE-B69E-457D-8DC5-1B76E37331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693-3C0B-4107-8E57-69AB637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03B3-6D57-428A-881A-28A1BC7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controller classes</a:t>
            </a:r>
          </a:p>
          <a:p>
            <a:pPr lvl="1"/>
            <a:r>
              <a:rPr lang="en-US" dirty="0"/>
              <a:t>Used to resolve injected dependencies into controllers</a:t>
            </a:r>
          </a:p>
          <a:p>
            <a:r>
              <a:rPr lang="en-US" dirty="0"/>
              <a:t>Can use a custom controller factory or dependency resolver (recommended)</a:t>
            </a:r>
          </a:p>
          <a:p>
            <a:r>
              <a:rPr lang="en-US" dirty="0"/>
              <a:t>Controllers can be tested and test dependency implementations used</a:t>
            </a:r>
          </a:p>
          <a:p>
            <a:r>
              <a:rPr lang="en-US" dirty="0"/>
              <a:t>Most DI containers have specific NuGet integration package for each MVC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3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59A11-29F6-469D-BAD4-3AA0603A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CA1F-ED8C-4976-838E-0BBA3D161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7E399-491C-4D95-A935-96DDFA2EE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4C1D-0F0D-4D2E-970B-C3A844DB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E2D6-1924-4CB7-B630-2B6C58C0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injection strategies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ServiceHostFactory</a:t>
            </a:r>
            <a:r>
              <a:rPr lang="en-US" dirty="0"/>
              <a:t> which creates the </a:t>
            </a:r>
            <a:r>
              <a:rPr lang="en-US" dirty="0" err="1"/>
              <a:t>ServiceHost</a:t>
            </a:r>
            <a:endParaRPr lang="en-US" dirty="0"/>
          </a:p>
          <a:p>
            <a:pPr lvl="1"/>
            <a:r>
              <a:rPr lang="en-US" dirty="0"/>
              <a:t>Service Behavior</a:t>
            </a:r>
          </a:p>
          <a:p>
            <a:r>
              <a:rPr lang="en-US" dirty="0"/>
              <a:t>Most DI containers have NuGet integration packages for WCF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60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7E190-35B6-447F-B069-39183D9DA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WCF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20343-1B3D-4F73-9970-6B6033849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0E66-77AF-4F9B-B821-242E3D3A6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39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https://github.com/aspnet/DependencyInjection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2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Gang of four 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 dirty="0"/>
              <a:t>DI principles + </a:t>
            </a:r>
            <a:r>
              <a:rPr lang="en-US" sz="3700" dirty="0" err="1"/>
              <a:t>ioc</a:t>
            </a:r>
            <a:r>
              <a:rPr lang="en-US" sz="3700" dirty="0"/>
              <a:t> containers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7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</a:t>
            </a:r>
            <a:r>
              <a:rPr lang="en-US" dirty="0" err="1"/>
              <a:t>dependend</a:t>
            </a:r>
            <a:r>
              <a:rPr lang="en-US" dirty="0"/>
              <a:t>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lvl="1" fontAlgn="base"/>
            <a:r>
              <a:rPr lang="nl-BE" dirty="0"/>
              <a:t>“The database is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implementation</a:t>
            </a:r>
            <a:r>
              <a:rPr lang="nl-BE" dirty="0"/>
              <a:t> detail”</a:t>
            </a:r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631-2713-4D05-84F3-B75850C2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053B-2C95-4CF0-8A87-53793E1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Ports and adapters </a:t>
            </a:r>
          </a:p>
          <a:p>
            <a:pPr lvl="1"/>
            <a:r>
              <a:rPr lang="en-US" dirty="0"/>
              <a:t>There is nothing hexagonal about the hexagonal architecture</a:t>
            </a:r>
          </a:p>
          <a:p>
            <a:pPr lvl="1"/>
            <a:r>
              <a:rPr lang="en-US" dirty="0"/>
              <a:t>Just to represent it visually and it foresees room for drawing ports and adapters</a:t>
            </a:r>
          </a:p>
          <a:p>
            <a:r>
              <a:rPr lang="en-US" dirty="0"/>
              <a:t>Introduced by Alistair Cockburn in 2000</a:t>
            </a:r>
          </a:p>
          <a:p>
            <a:r>
              <a:rPr lang="en-US" dirty="0"/>
              <a:t>He was working as a consultant and needed to stop development because a different team first had to write the data access code (integration between </a:t>
            </a:r>
            <a:r>
              <a:rPr lang="en-US" dirty="0" err="1"/>
              <a:t>smalltalk</a:t>
            </a:r>
            <a:r>
              <a:rPr lang="en-US" dirty="0"/>
              <a:t> and </a:t>
            </a:r>
            <a:r>
              <a:rPr lang="en-US" dirty="0" err="1"/>
              <a:t>rdms</a:t>
            </a:r>
            <a:r>
              <a:rPr lang="en-US" dirty="0"/>
              <a:t>)</a:t>
            </a:r>
          </a:p>
          <a:p>
            <a:r>
              <a:rPr lang="en-US" dirty="0"/>
              <a:t>Prevents the infiltration of the business logic into the UI code</a:t>
            </a:r>
          </a:p>
          <a:p>
            <a:r>
              <a:rPr lang="en-US" dirty="0"/>
              <a:t>Limits the number of layers</a:t>
            </a:r>
          </a:p>
          <a:p>
            <a:pPr lvl="1"/>
            <a:r>
              <a:rPr lang="en-US" dirty="0"/>
              <a:t>Only inside and outside the hexagon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51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A57E-A08B-4126-B057-362D7FA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2FD8-167C-4A04-A1B7-3A2A9226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Divide the software in 2 distinct regions</a:t>
            </a:r>
          </a:p>
          <a:p>
            <a:pPr lvl="1"/>
            <a:r>
              <a:rPr lang="en-US" dirty="0"/>
              <a:t>Inside the hexagon (the business application logic)</a:t>
            </a:r>
          </a:p>
          <a:p>
            <a:pPr marL="742315" lvl="1" indent="-285115"/>
            <a:r>
              <a:rPr lang="en-US" dirty="0"/>
              <a:t>Outside the hexagon (Infrastructure code like database code, web </a:t>
            </a:r>
            <a:r>
              <a:rPr lang="en-US" err="1"/>
              <a:t>api’s</a:t>
            </a:r>
            <a:r>
              <a:rPr lang="en-US" dirty="0"/>
              <a:t>)</a:t>
            </a:r>
          </a:p>
          <a:p>
            <a:r>
              <a:rPr lang="en-US" dirty="0"/>
              <a:t>Protect the inside with ports and adapters</a:t>
            </a:r>
          </a:p>
          <a:p>
            <a:pPr lvl="1"/>
            <a:r>
              <a:rPr lang="en-US" dirty="0"/>
              <a:t>The port is a description of the dependency, the intention</a:t>
            </a:r>
          </a:p>
          <a:p>
            <a:pPr lvl="1"/>
            <a:r>
              <a:rPr lang="en-US" dirty="0"/>
              <a:t>The adapter is what you code to bridge the domain and the dependency</a:t>
            </a:r>
          </a:p>
          <a:p>
            <a:pPr lvl="1"/>
            <a:r>
              <a:rPr lang="en-US" dirty="0"/>
              <a:t>The adapter belongs in infrastructure</a:t>
            </a:r>
          </a:p>
          <a:p>
            <a:pPr lvl="1"/>
            <a:r>
              <a:rPr lang="en-US" dirty="0"/>
              <a:t>The port belongs in the domain</a:t>
            </a:r>
          </a:p>
          <a:p>
            <a:pPr marL="742315" lvl="1" indent="-285115"/>
            <a:r>
              <a:rPr lang="en-US"/>
              <a:t>The port is to go in the hexagon/domain</a:t>
            </a:r>
            <a:endParaRPr lang="en-US" dirty="0"/>
          </a:p>
          <a:p>
            <a:pPr marL="742315" lvl="1" indent="-285115"/>
            <a:r>
              <a:rPr lang="en-US"/>
              <a:t>The adapter is to go out the hexagon/domain</a:t>
            </a:r>
            <a:endParaRPr lang="en-US" dirty="0"/>
          </a:p>
          <a:p>
            <a:r>
              <a:rPr lang="en-US" dirty="0"/>
              <a:t>Wiring is done with IOC principles</a:t>
            </a:r>
          </a:p>
          <a:p>
            <a:r>
              <a:rPr lang="en-US" dirty="0"/>
              <a:t>It’s about configurable dependencies on the left and the right side of the hexagon</a:t>
            </a:r>
          </a:p>
        </p:txBody>
      </p:sp>
    </p:spTree>
    <p:extLst>
      <p:ext uri="{BB962C8B-B14F-4D97-AF65-F5344CB8AC3E}">
        <p14:creationId xmlns:p14="http://schemas.microsoft.com/office/powerpoint/2010/main" val="13939668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9977-25F1-4DF6-A9B6-CC5DFA05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B677-8C14-4CE9-B870-A1F94069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Drivers </a:t>
            </a:r>
          </a:p>
          <a:p>
            <a:pPr lvl="1"/>
            <a:r>
              <a:rPr lang="en-US" dirty="0"/>
              <a:t>A driver could be a script, web </a:t>
            </a:r>
            <a:r>
              <a:rPr lang="en-US" dirty="0" err="1"/>
              <a:t>api</a:t>
            </a:r>
            <a:r>
              <a:rPr lang="en-US" dirty="0"/>
              <a:t>, other applications, user or automated test</a:t>
            </a:r>
          </a:p>
          <a:p>
            <a:pPr lvl="1"/>
            <a:r>
              <a:rPr lang="en-US" dirty="0"/>
              <a:t>The test is the first user of your system</a:t>
            </a:r>
          </a:p>
          <a:p>
            <a:r>
              <a:rPr lang="en-US" dirty="0"/>
              <a:t>Recipients and repositories</a:t>
            </a:r>
          </a:p>
          <a:p>
            <a:pPr lvl="1"/>
            <a:r>
              <a:rPr lang="en-US" dirty="0"/>
              <a:t>Recipients can be anything that receives notifications from the app</a:t>
            </a:r>
          </a:p>
          <a:p>
            <a:pPr lvl="1"/>
            <a:r>
              <a:rPr lang="en-US" dirty="0"/>
              <a:t>Repositories is the persistence store of the application</a:t>
            </a:r>
          </a:p>
          <a:p>
            <a:r>
              <a:rPr lang="en-US" dirty="0"/>
              <a:t>Drivers are primary actors</a:t>
            </a:r>
          </a:p>
          <a:p>
            <a:r>
              <a:rPr lang="en-US" dirty="0"/>
              <a:t>Recipients and repositories are secondary actors</a:t>
            </a:r>
          </a:p>
          <a:p>
            <a:r>
              <a:rPr lang="en-US" dirty="0"/>
              <a:t>Who starts the communication (trigger) is the primary actor</a:t>
            </a:r>
          </a:p>
          <a:p>
            <a:pPr lvl="1"/>
            <a:r>
              <a:rPr lang="en-US" dirty="0"/>
              <a:t>Primary actor knows the dependency</a:t>
            </a:r>
          </a:p>
        </p:txBody>
      </p:sp>
    </p:spTree>
    <p:extLst>
      <p:ext uri="{BB962C8B-B14F-4D97-AF65-F5344CB8AC3E}">
        <p14:creationId xmlns:p14="http://schemas.microsoft.com/office/powerpoint/2010/main" val="12721787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41E3-AFF4-432E-BB60-480B87BB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A991-8BE6-494B-B33A-B08499CA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shop example (primary actor)</a:t>
            </a:r>
          </a:p>
          <a:p>
            <a:pPr lvl="1"/>
            <a:r>
              <a:rPr lang="en-US" dirty="0"/>
              <a:t>Imagine you are the hexagon -&gt; responsible for preparing pizza</a:t>
            </a:r>
          </a:p>
          <a:p>
            <a:pPr lvl="1"/>
            <a:r>
              <a:rPr lang="en-US" dirty="0"/>
              <a:t>People can order at the table</a:t>
            </a:r>
          </a:p>
          <a:p>
            <a:pPr lvl="1"/>
            <a:r>
              <a:rPr lang="en-US" dirty="0"/>
              <a:t>People can use the drive in</a:t>
            </a:r>
          </a:p>
          <a:p>
            <a:pPr lvl="1"/>
            <a:r>
              <a:rPr lang="en-US" dirty="0"/>
              <a:t>People can order online</a:t>
            </a:r>
          </a:p>
          <a:p>
            <a:pPr lvl="1"/>
            <a:r>
              <a:rPr lang="en-US" dirty="0"/>
              <a:t>It can be the boss who just want’s to time how long it takes to get a pizza and throw it away</a:t>
            </a:r>
          </a:p>
          <a:p>
            <a:r>
              <a:rPr lang="en-US" dirty="0"/>
              <a:t>Lot’s of drivers but you are inside the hexagon and the outcome is all the same to you</a:t>
            </a:r>
          </a:p>
        </p:txBody>
      </p:sp>
    </p:spTree>
    <p:extLst>
      <p:ext uri="{BB962C8B-B14F-4D97-AF65-F5344CB8AC3E}">
        <p14:creationId xmlns:p14="http://schemas.microsoft.com/office/powerpoint/2010/main" val="3273718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12FF43-8521-4110-95CD-450E6555DB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12D7C-FE28-452A-874F-F30E60D2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0625-2941-486B-924F-596CB4E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251807" cy="62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41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39D65F-DF29-499C-BEA3-39A2CFB5A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72016-AAFC-4FB5-AB11-8007977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08395"/>
            <a:ext cx="12175309" cy="6638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41FBE-026D-49A6-A57B-943CC6F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4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AD46-6229-48C7-98C9-77E8E3B1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Pluralsight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A674E2-D254-4634-8FA8-25D684C96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403" y="2196122"/>
            <a:ext cx="7670633" cy="41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757A0-FAF7-4533-BD7B-57CBA5298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2F52-9F24-4CB9-B327-7033C01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59"/>
            <a:ext cx="12192000" cy="4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5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Afbeelding 19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0297D1B-15BC-446D-B512-42B59475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1" y="671213"/>
            <a:ext cx="8436633" cy="6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52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79C07-2A43-44BF-8296-42606E385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PoetryReader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870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A641FB-0D1F-42A2-9ED7-C160B26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onion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275</TotalTime>
  <Words>2278</Words>
  <Application>Microsoft Office PowerPoint</Application>
  <PresentationFormat>Widescreen</PresentationFormat>
  <Paragraphs>506</Paragraphs>
  <Slides>94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Asp net core</vt:lpstr>
      <vt:lpstr>Pluralsight</vt:lpstr>
      <vt:lpstr>Martin Fowler’s article on IOC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PowerPoint Presentation</vt:lpstr>
      <vt:lpstr>Which container</vt:lpstr>
      <vt:lpstr>Which container</vt:lpstr>
      <vt:lpstr>Which container</vt:lpstr>
      <vt:lpstr>Instance lifetime</vt:lpstr>
      <vt:lpstr>Instance lifetime</vt:lpstr>
      <vt:lpstr>PowerPoint Presentation</vt:lpstr>
      <vt:lpstr>Autowiring dependencies</vt:lpstr>
      <vt:lpstr>PowerPoint Presentation</vt:lpstr>
      <vt:lpstr>Modules</vt:lpstr>
      <vt:lpstr>PowerPoint Presentation</vt:lpstr>
      <vt:lpstr>Multiple constructors</vt:lpstr>
      <vt:lpstr>PowerPoint Presentation</vt:lpstr>
      <vt:lpstr>Post-construction resolve</vt:lpstr>
      <vt:lpstr>PowerPoint Presentation</vt:lpstr>
      <vt:lpstr>PowerPoint Presentation</vt:lpstr>
      <vt:lpstr>PowerPoint Presentation</vt:lpstr>
      <vt:lpstr>WPF</vt:lpstr>
      <vt:lpstr>PowerPoint Presentation</vt:lpstr>
      <vt:lpstr>ASP NET MVC</vt:lpstr>
      <vt:lpstr>PowerPoint Presentation</vt:lpstr>
      <vt:lpstr>WCF</vt:lpstr>
      <vt:lpstr>PowerPoint Presentation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Hexagonal architecture</vt:lpstr>
      <vt:lpstr>Hexagonal architecture</vt:lpstr>
      <vt:lpstr>Hexagonal architecture</vt:lpstr>
      <vt:lpstr>Hexagonal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cp:lastModifiedBy>Lode Kennes</cp:lastModifiedBy>
  <cp:revision>5</cp:revision>
  <dcterms:modified xsi:type="dcterms:W3CDTF">2019-08-21T14:56:05Z</dcterms:modified>
</cp:coreProperties>
</file>